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3" r:id="rId3"/>
    <p:sldId id="259" r:id="rId4"/>
    <p:sldId id="260" r:id="rId5"/>
    <p:sldId id="281" r:id="rId6"/>
    <p:sldId id="284" r:id="rId7"/>
    <p:sldId id="266" r:id="rId8"/>
    <p:sldId id="269" r:id="rId9"/>
    <p:sldId id="267" r:id="rId10"/>
    <p:sldId id="268" r:id="rId11"/>
    <p:sldId id="270" r:id="rId12"/>
    <p:sldId id="271" r:id="rId13"/>
    <p:sldId id="272" r:id="rId14"/>
    <p:sldId id="273" r:id="rId15"/>
    <p:sldId id="263" r:id="rId16"/>
    <p:sldId id="262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>
        <p:scale>
          <a:sx n="94" d="100"/>
          <a:sy n="94" d="100"/>
        </p:scale>
        <p:origin x="-69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29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01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1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54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7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41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80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69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82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64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DBE0F-D005-45D8-9345-E29C21472DF3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99629-FD71-45A0-9F01-8D38BE0CF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321"/>
            <a:ext cx="835804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1" y="3068960"/>
            <a:ext cx="89644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Дистанционные олимпиады- один из способов раскрытия    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умственных и  творческих 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способностей  обучающихся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0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813690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9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56895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1369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5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81369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8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35292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62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Фото\мои фото\работа в шк 2\с грамотами\DSC_016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6053" y="2372579"/>
            <a:ext cx="4402455" cy="24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Фото\мои фото\работа в шк 2\с грамотами\DSC_016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0793" y="2674183"/>
            <a:ext cx="4648475" cy="255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Family\AppData\Local\Microsoft\Windows\Temporary Internet Files\Content.Word\DSC_011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9794" y="1925692"/>
            <a:ext cx="4105192" cy="24705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02802" y="154247"/>
            <a:ext cx="52857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Результаты  участия  учащихся в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    дистанционных олимпиадах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6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Family\AppData\Local\Microsoft\Windows\Temporary Internet Files\Content.Word\DSC_011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2252" y="1884540"/>
            <a:ext cx="3600401" cy="208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Family\AppData\Local\Microsoft\Windows\Temporary Internet Files\Content.Word\DSC_01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3852" y="2514878"/>
            <a:ext cx="4804410" cy="317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Family\AppData\Local\Microsoft\Windows\Temporary Internet Files\Content.Word\DSC_011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4316" y="2439114"/>
            <a:ext cx="468052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9657" y="116632"/>
            <a:ext cx="54864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54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276872"/>
            <a:ext cx="4968552" cy="1470025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8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2" y="260648"/>
            <a:ext cx="83581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5520" y="2967335"/>
            <a:ext cx="799295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685800" indent="-685800" algn="ctr">
              <a:buFontTx/>
              <a:buChar char="-"/>
            </a:pPr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Всероссийские</a:t>
            </a:r>
          </a:p>
          <a:p>
            <a:pPr marL="685800" indent="-685800" algn="ctr">
              <a:buFontTx/>
              <a:buChar char="-"/>
            </a:pPr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Международные</a:t>
            </a:r>
          </a:p>
          <a:p>
            <a:pPr marL="685800" indent="-685800" algn="ctr">
              <a:buFontTx/>
              <a:buChar char="-"/>
            </a:pP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On-line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8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/>
              <a:t>Перечень  сайтов </a:t>
            </a:r>
            <a:r>
              <a:rPr lang="ru-RU" sz="2000" b="1" dirty="0" smtClean="0"/>
              <a:t> всероссийских </a:t>
            </a:r>
            <a:r>
              <a:rPr lang="ru-RU" sz="2000" b="1" dirty="0"/>
              <a:t>дистанционных  олимпиад  по  иностранным  языкам: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" name="Рисунок 2" descr="http://myengworld.ru/wp-content/uploads/krjazhev_a-300x1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33772"/>
            <a:ext cx="2853055" cy="107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vituo.by/wp-content/uploads/2018/04/skyeng-768x30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939" y="2761548"/>
            <a:ext cx="3082290" cy="122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yengworld.ru/wp-content/uploads/videouro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663" y="5089406"/>
            <a:ext cx="2103120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myengworld.ru/wp-content/uploads/%D0%9C%D0%B5%D1%82%D1%80%D0%BE%D0%B3%D0%BE%D1%80-%D0%BE%D0%BB%D0%B8%D0%BC%D0%BF%D0%B8%D1%81-300x14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7452"/>
            <a:ext cx="2853055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myengworld.ru/wp-content/uploads/hello_html_m316902cf-1024x39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2915" y="1172295"/>
            <a:ext cx="3639185" cy="168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75" y="4185600"/>
            <a:ext cx="36766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826" y="5585242"/>
            <a:ext cx="425415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50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eofokus.school370002.edusite.ru/images/4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3299"/>
            <a:ext cx="4827905" cy="137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english-teacher.my1.ru/_si/0/0743007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737" y="1343040"/>
            <a:ext cx="1536065" cy="149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english-teacher.my1.ru/_si/0/82030492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9252" y="4293096"/>
            <a:ext cx="5940425" cy="111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yengworld.ru/wp-content/uploads/logo-300x6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34365"/>
            <a:ext cx="2853055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yengworld.ru/wp-content/uploads/image-300x150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92767"/>
            <a:ext cx="2853055" cy="142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myengworld.ru/wp-content/uploads/bb17d678aab9dcf57f4170c71daa5c95-300x22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243" y="5075806"/>
            <a:ext cx="2853055" cy="16601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21811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     Перечень  сайтов   международных   дистанционных     олимпиад  по  иностранным  языкам: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32218"/>
            <a:ext cx="29987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85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Ссылки на сайты дистанционных олимпиад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</a:t>
            </a:r>
            <a:r>
              <a:rPr lang="ru-RU" sz="2400" dirty="0" smtClean="0"/>
              <a:t>://</a:t>
            </a:r>
            <a:r>
              <a:rPr lang="en-US" sz="2400" dirty="0" smtClean="0"/>
              <a:t>konkursita.ru </a:t>
            </a:r>
            <a:r>
              <a:rPr lang="en-US" sz="2400" dirty="0"/>
              <a:t>		http://anglius.ru</a:t>
            </a:r>
          </a:p>
          <a:p>
            <a:r>
              <a:rPr lang="en-US" sz="2400" dirty="0"/>
              <a:t>http://mir-olimpiad.ru	</a:t>
            </a:r>
            <a:r>
              <a:rPr lang="en-US" sz="2400" dirty="0" smtClean="0"/>
              <a:t>http</a:t>
            </a:r>
            <a:r>
              <a:rPr lang="en-US" sz="2400" dirty="0"/>
              <a:t>://myenglishonline.ru</a:t>
            </a:r>
          </a:p>
          <a:p>
            <a:r>
              <a:rPr lang="en-US" sz="2400" dirty="0"/>
              <a:t>http://olimpiado.ru		http://</a:t>
            </a:r>
            <a:r>
              <a:rPr lang="ru-RU" sz="2400" dirty="0" smtClean="0"/>
              <a:t>	</a:t>
            </a:r>
            <a:r>
              <a:rPr lang="en-US" sz="2400" dirty="0" smtClean="0"/>
              <a:t>metaschool.ru</a:t>
            </a:r>
            <a:r>
              <a:rPr lang="en-US" sz="2400" dirty="0"/>
              <a:t>	</a:t>
            </a:r>
          </a:p>
          <a:p>
            <a:r>
              <a:rPr lang="en-US" sz="2400" dirty="0"/>
              <a:t>http://olimpiada.ru		http://</a:t>
            </a:r>
            <a:r>
              <a:rPr lang="ru-RU" sz="2400" dirty="0" smtClean="0"/>
              <a:t>	</a:t>
            </a:r>
            <a:r>
              <a:rPr lang="en-US" sz="2400" dirty="0" smtClean="0"/>
              <a:t>english-olympiad.ru</a:t>
            </a:r>
            <a:endParaRPr lang="en-US" sz="2400" dirty="0"/>
          </a:p>
          <a:p>
            <a:r>
              <a:rPr lang="en-US" sz="2400" dirty="0"/>
              <a:t>http://arpot.ru		http://</a:t>
            </a:r>
            <a:r>
              <a:rPr lang="ru-RU" sz="2400" dirty="0" smtClean="0"/>
              <a:t>	</a:t>
            </a:r>
            <a:r>
              <a:rPr lang="en-US" sz="2400" dirty="0" smtClean="0"/>
              <a:t>fgosurok.ru</a:t>
            </a:r>
            <a:endParaRPr lang="en-US" sz="2400" dirty="0"/>
          </a:p>
          <a:p>
            <a:r>
              <a:rPr lang="en-US" sz="2400" dirty="0"/>
              <a:t>http://</a:t>
            </a:r>
            <a:r>
              <a:rPr lang="ru-RU" sz="2400" dirty="0" smtClean="0"/>
              <a:t>вот-</a:t>
            </a:r>
            <a:r>
              <a:rPr lang="ru-RU" sz="2400" dirty="0" err="1" smtClean="0"/>
              <a:t>задачка.рф</a:t>
            </a:r>
            <a:r>
              <a:rPr lang="ru-RU" sz="2400" dirty="0"/>
              <a:t>	</a:t>
            </a:r>
            <a:r>
              <a:rPr lang="en-US" sz="2400" dirty="0"/>
              <a:t>http://</a:t>
            </a:r>
            <a:r>
              <a:rPr lang="ru-RU" sz="2400" dirty="0" smtClean="0"/>
              <a:t>	</a:t>
            </a:r>
            <a:r>
              <a:rPr lang="en-US" sz="2400" dirty="0" smtClean="0"/>
              <a:t>a-yda.ru</a:t>
            </a:r>
            <a:endParaRPr lang="en-US" sz="2400" dirty="0"/>
          </a:p>
          <a:p>
            <a:r>
              <a:rPr lang="en-US" sz="2400" dirty="0"/>
              <a:t>http://pokori-olimp.ru	</a:t>
            </a:r>
            <a:r>
              <a:rPr lang="en-US" sz="2400" dirty="0" smtClean="0"/>
              <a:t>http</a:t>
            </a:r>
            <a:r>
              <a:rPr lang="en-US" sz="2400" dirty="0"/>
              <a:t>://solncesvet.ru</a:t>
            </a:r>
          </a:p>
          <a:p>
            <a:r>
              <a:rPr lang="en-US" sz="2400" dirty="0"/>
              <a:t>http://mega-talant.com	</a:t>
            </a:r>
            <a:r>
              <a:rPr lang="en-US" sz="2400" u="sng" dirty="0" smtClean="0"/>
              <a:t>http</a:t>
            </a:r>
            <a:r>
              <a:rPr lang="en-US" sz="2400" u="sng" dirty="0"/>
              <a:t>://farosta.ru</a:t>
            </a:r>
          </a:p>
          <a:p>
            <a:r>
              <a:rPr lang="en-US" sz="2400" u="sng" dirty="0"/>
              <a:t>http://nic-snail.ru</a:t>
            </a:r>
            <a:r>
              <a:rPr lang="en-US" sz="2400" dirty="0"/>
              <a:t>		</a:t>
            </a:r>
            <a:r>
              <a:rPr lang="en-US" sz="2400" dirty="0" smtClean="0"/>
              <a:t>http</a:t>
            </a:r>
            <a:r>
              <a:rPr lang="en-US" sz="2400" dirty="0"/>
              <a:t>://apr-el.ru</a:t>
            </a:r>
          </a:p>
          <a:p>
            <a:r>
              <a:rPr lang="en-US" sz="2400" dirty="0"/>
              <a:t>http://mir-olymp.ru		</a:t>
            </a:r>
            <a:r>
              <a:rPr lang="en-US" sz="2400" u="sng" dirty="0" smtClean="0"/>
              <a:t>http</a:t>
            </a:r>
            <a:r>
              <a:rPr lang="en-US" sz="2400" u="sng" dirty="0"/>
              <a:t>://videouroku.net</a:t>
            </a:r>
          </a:p>
          <a:p>
            <a:r>
              <a:rPr lang="en-US" sz="2400" dirty="0"/>
              <a:t>http://joy-olympic.ru		</a:t>
            </a:r>
            <a:r>
              <a:rPr lang="en-US" sz="2400" dirty="0" smtClean="0"/>
              <a:t>http</a:t>
            </a:r>
            <a:r>
              <a:rPr lang="en-US" sz="2400" dirty="0"/>
              <a:t>://kitendo.ru</a:t>
            </a:r>
          </a:p>
          <a:p>
            <a:r>
              <a:rPr lang="en-US" sz="2400" dirty="0"/>
              <a:t>http://sprint-olympic.ru	</a:t>
            </a:r>
            <a:r>
              <a:rPr lang="en-US" sz="2400" dirty="0" smtClean="0"/>
              <a:t>http</a:t>
            </a:r>
            <a:r>
              <a:rPr lang="en-US" sz="2400" dirty="0"/>
              <a:t>://ginger-cat.ru</a:t>
            </a:r>
          </a:p>
          <a:p>
            <a:r>
              <a:rPr lang="en-US" sz="2400" dirty="0"/>
              <a:t>http://olimpiadum.ru		</a:t>
            </a:r>
            <a:r>
              <a:rPr lang="en-US" sz="2400" dirty="0" smtClean="0"/>
              <a:t>http</a:t>
            </a:r>
            <a:r>
              <a:rPr lang="en-US" sz="2400" dirty="0"/>
              <a:t>://infourok.ru</a:t>
            </a:r>
          </a:p>
        </p:txBody>
      </p:sp>
    </p:spTree>
    <p:extLst>
      <p:ext uri="{BB962C8B-B14F-4D97-AF65-F5344CB8AC3E}">
        <p14:creationId xmlns:p14="http://schemas.microsoft.com/office/powerpoint/2010/main" xmlns="" val="4836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011" y="332656"/>
            <a:ext cx="15367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2797" y="891629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www</a:t>
            </a:r>
            <a:r>
              <a:rPr lang="ru-RU" sz="4000" dirty="0"/>
              <a:t>.</a:t>
            </a:r>
            <a:r>
              <a:rPr lang="en-US" sz="4000" dirty="0" smtClean="0"/>
              <a:t>farosta.ru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2190011"/>
            <a:ext cx="21034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812" y="2012350"/>
            <a:ext cx="4824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</a:rPr>
              <a:t>www</a:t>
            </a:r>
            <a:r>
              <a:rPr lang="ru-RU" sz="4000" dirty="0" smtClean="0">
                <a:solidFill>
                  <a:prstClr val="black"/>
                </a:solidFill>
              </a:rPr>
              <a:t>.</a:t>
            </a:r>
            <a:r>
              <a:rPr lang="en-US" sz="4000" dirty="0" smtClean="0">
                <a:solidFill>
                  <a:prstClr val="black"/>
                </a:solidFill>
              </a:rPr>
              <a:t>videouroku.net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011" y="3160499"/>
            <a:ext cx="1822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9872" y="3204433"/>
            <a:ext cx="3991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zabota</a:t>
            </a:r>
            <a:r>
              <a:rPr lang="ru-RU" sz="4000" dirty="0" smtClean="0"/>
              <a:t>.</a:t>
            </a:r>
            <a:r>
              <a:rPr lang="en-US" sz="4000" dirty="0" smtClean="0"/>
              <a:t>nic-snail.ru</a:t>
            </a:r>
            <a:endParaRPr lang="ru-RU" sz="4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97348"/>
            <a:ext cx="4453875" cy="112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40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>
            <a:noAutofit/>
          </a:bodyPr>
          <a:lstStyle/>
          <a:p>
            <a:r>
              <a:rPr lang="ru-RU" sz="3000" dirty="0" smtClean="0"/>
              <a:t>Примерные задания дистанционных олимпиад</a:t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799288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2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8208912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7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77686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5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65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Перечень  сайтов  всероссийских дистанционных  олимпиад  по  иностранным  языкам: </vt:lpstr>
      <vt:lpstr>Слайд 4</vt:lpstr>
      <vt:lpstr>Ссылки на сайты дистанционных олимпиад </vt:lpstr>
      <vt:lpstr>Слайд 6</vt:lpstr>
      <vt:lpstr>Примерные задания дистанционных олимпиад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Дистанционные олимпиады по иностранному языку как средство повышения мотивации к изучению языка                                 Разработала: Карманова Н.Н                                                         (учитель англ.яз)</dc:title>
  <dc:creator>Family</dc:creator>
  <cp:lastModifiedBy>Admin</cp:lastModifiedBy>
  <cp:revision>44</cp:revision>
  <dcterms:created xsi:type="dcterms:W3CDTF">2019-02-23T12:42:13Z</dcterms:created>
  <dcterms:modified xsi:type="dcterms:W3CDTF">2019-05-21T09:21:00Z</dcterms:modified>
</cp:coreProperties>
</file>